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8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2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3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1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6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2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5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1139EDA-9FCD-4FD3-9B08-FB9334D6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19" y="396083"/>
            <a:ext cx="5994737" cy="591407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68766 w 7707330"/>
              <a:gd name="connsiteY0" fmla="*/ 6405352 h 6405386"/>
              <a:gd name="connsiteX1" fmla="*/ 6579478 w 7707330"/>
              <a:gd name="connsiteY1" fmla="*/ 6396252 h 6405386"/>
              <a:gd name="connsiteX2" fmla="*/ 1014430 w 7707330"/>
              <a:gd name="connsiteY2" fmla="*/ 6365722 h 6405386"/>
              <a:gd name="connsiteX3" fmla="*/ 26648 w 7707330"/>
              <a:gd name="connsiteY3" fmla="*/ 6336938 h 6405386"/>
              <a:gd name="connsiteX4" fmla="*/ 26648 w 7707330"/>
              <a:gd name="connsiteY4" fmla="*/ 32372 h 6405386"/>
              <a:gd name="connsiteX5" fmla="*/ 184582 w 7707330"/>
              <a:gd name="connsiteY5" fmla="*/ 32797 h 6405386"/>
              <a:gd name="connsiteX6" fmla="*/ 6457967 w 7707330"/>
              <a:gd name="connsiteY6" fmla="*/ 0 h 6405386"/>
              <a:gd name="connsiteX7" fmla="*/ 7658118 w 7707330"/>
              <a:gd name="connsiteY7" fmla="*/ 30531 h 6405386"/>
              <a:gd name="connsiteX8" fmla="*/ 7586680 w 7707330"/>
              <a:gd name="connsiteY8" fmla="*/ 6274128 h 6405386"/>
              <a:gd name="connsiteX9" fmla="*/ 7420972 w 7707330"/>
              <a:gd name="connsiteY9" fmla="*/ 6402154 h 6405386"/>
              <a:gd name="connsiteX10" fmla="*/ 7168766 w 7707330"/>
              <a:gd name="connsiteY10" fmla="*/ 6405352 h 6405386"/>
              <a:gd name="connsiteX0" fmla="*/ 7191687 w 7730251"/>
              <a:gd name="connsiteY0" fmla="*/ 6405352 h 6405386"/>
              <a:gd name="connsiteX1" fmla="*/ 6602399 w 7730251"/>
              <a:gd name="connsiteY1" fmla="*/ 6396252 h 6405386"/>
              <a:gd name="connsiteX2" fmla="*/ 1037351 w 7730251"/>
              <a:gd name="connsiteY2" fmla="*/ 6365722 h 6405386"/>
              <a:gd name="connsiteX3" fmla="*/ 49569 w 7730251"/>
              <a:gd name="connsiteY3" fmla="*/ 6336938 h 6405386"/>
              <a:gd name="connsiteX4" fmla="*/ 49569 w 7730251"/>
              <a:gd name="connsiteY4" fmla="*/ 32372 h 6405386"/>
              <a:gd name="connsiteX5" fmla="*/ 207503 w 7730251"/>
              <a:gd name="connsiteY5" fmla="*/ 32797 h 6405386"/>
              <a:gd name="connsiteX6" fmla="*/ 6480888 w 7730251"/>
              <a:gd name="connsiteY6" fmla="*/ 0 h 6405386"/>
              <a:gd name="connsiteX7" fmla="*/ 7681039 w 7730251"/>
              <a:gd name="connsiteY7" fmla="*/ 30531 h 6405386"/>
              <a:gd name="connsiteX8" fmla="*/ 7609601 w 7730251"/>
              <a:gd name="connsiteY8" fmla="*/ 6274128 h 6405386"/>
              <a:gd name="connsiteX9" fmla="*/ 7443893 w 7730251"/>
              <a:gd name="connsiteY9" fmla="*/ 6402154 h 6405386"/>
              <a:gd name="connsiteX10" fmla="*/ 7191687 w 7730251"/>
              <a:gd name="connsiteY10" fmla="*/ 6405352 h 6405386"/>
              <a:gd name="connsiteX0" fmla="*/ 7164175 w 7702739"/>
              <a:gd name="connsiteY0" fmla="*/ 6405352 h 6405386"/>
              <a:gd name="connsiteX1" fmla="*/ 6574887 w 7702739"/>
              <a:gd name="connsiteY1" fmla="*/ 6396252 h 6405386"/>
              <a:gd name="connsiteX2" fmla="*/ 1009839 w 7702739"/>
              <a:gd name="connsiteY2" fmla="*/ 6365722 h 6405386"/>
              <a:gd name="connsiteX3" fmla="*/ 22057 w 7702739"/>
              <a:gd name="connsiteY3" fmla="*/ 6336938 h 6405386"/>
              <a:gd name="connsiteX4" fmla="*/ 22057 w 7702739"/>
              <a:gd name="connsiteY4" fmla="*/ 32372 h 6405386"/>
              <a:gd name="connsiteX5" fmla="*/ 179991 w 7702739"/>
              <a:gd name="connsiteY5" fmla="*/ 32797 h 6405386"/>
              <a:gd name="connsiteX6" fmla="*/ 6453376 w 7702739"/>
              <a:gd name="connsiteY6" fmla="*/ 0 h 6405386"/>
              <a:gd name="connsiteX7" fmla="*/ 7653527 w 7702739"/>
              <a:gd name="connsiteY7" fmla="*/ 30531 h 6405386"/>
              <a:gd name="connsiteX8" fmla="*/ 7582089 w 7702739"/>
              <a:gd name="connsiteY8" fmla="*/ 6274128 h 6405386"/>
              <a:gd name="connsiteX9" fmla="*/ 7416381 w 7702739"/>
              <a:gd name="connsiteY9" fmla="*/ 6402154 h 6405386"/>
              <a:gd name="connsiteX10" fmla="*/ 7164175 w 7702739"/>
              <a:gd name="connsiteY10" fmla="*/ 6405352 h 6405386"/>
              <a:gd name="connsiteX0" fmla="*/ 7164174 w 7702738"/>
              <a:gd name="connsiteY0" fmla="*/ 6405352 h 6405386"/>
              <a:gd name="connsiteX1" fmla="*/ 6574886 w 7702738"/>
              <a:gd name="connsiteY1" fmla="*/ 6396252 h 6405386"/>
              <a:gd name="connsiteX2" fmla="*/ 1009838 w 7702738"/>
              <a:gd name="connsiteY2" fmla="*/ 6365722 h 6405386"/>
              <a:gd name="connsiteX3" fmla="*/ 22056 w 7702738"/>
              <a:gd name="connsiteY3" fmla="*/ 6336938 h 6405386"/>
              <a:gd name="connsiteX4" fmla="*/ 22056 w 7702738"/>
              <a:gd name="connsiteY4" fmla="*/ 32372 h 6405386"/>
              <a:gd name="connsiteX5" fmla="*/ 179990 w 7702738"/>
              <a:gd name="connsiteY5" fmla="*/ 32797 h 6405386"/>
              <a:gd name="connsiteX6" fmla="*/ 6453375 w 7702738"/>
              <a:gd name="connsiteY6" fmla="*/ 0 h 6405386"/>
              <a:gd name="connsiteX7" fmla="*/ 7653526 w 7702738"/>
              <a:gd name="connsiteY7" fmla="*/ 30531 h 6405386"/>
              <a:gd name="connsiteX8" fmla="*/ 7582088 w 7702738"/>
              <a:gd name="connsiteY8" fmla="*/ 6274128 h 6405386"/>
              <a:gd name="connsiteX9" fmla="*/ 7416380 w 7702738"/>
              <a:gd name="connsiteY9" fmla="*/ 6402154 h 6405386"/>
              <a:gd name="connsiteX10" fmla="*/ 7164174 w 7702738"/>
              <a:gd name="connsiteY10" fmla="*/ 6405352 h 6405386"/>
              <a:gd name="connsiteX0" fmla="*/ 7169762 w 7708326"/>
              <a:gd name="connsiteY0" fmla="*/ 6405352 h 6405386"/>
              <a:gd name="connsiteX1" fmla="*/ 6580474 w 7708326"/>
              <a:gd name="connsiteY1" fmla="*/ 6396252 h 6405386"/>
              <a:gd name="connsiteX2" fmla="*/ 1015426 w 7708326"/>
              <a:gd name="connsiteY2" fmla="*/ 6365722 h 6405386"/>
              <a:gd name="connsiteX3" fmla="*/ 3659 w 7708326"/>
              <a:gd name="connsiteY3" fmla="*/ 6336938 h 6405386"/>
              <a:gd name="connsiteX4" fmla="*/ 27644 w 7708326"/>
              <a:gd name="connsiteY4" fmla="*/ 32372 h 6405386"/>
              <a:gd name="connsiteX5" fmla="*/ 185578 w 7708326"/>
              <a:gd name="connsiteY5" fmla="*/ 32797 h 6405386"/>
              <a:gd name="connsiteX6" fmla="*/ 6458963 w 7708326"/>
              <a:gd name="connsiteY6" fmla="*/ 0 h 6405386"/>
              <a:gd name="connsiteX7" fmla="*/ 7659114 w 7708326"/>
              <a:gd name="connsiteY7" fmla="*/ 30531 h 6405386"/>
              <a:gd name="connsiteX8" fmla="*/ 7587676 w 7708326"/>
              <a:gd name="connsiteY8" fmla="*/ 6274128 h 6405386"/>
              <a:gd name="connsiteX9" fmla="*/ 7421968 w 7708326"/>
              <a:gd name="connsiteY9" fmla="*/ 6402154 h 6405386"/>
              <a:gd name="connsiteX10" fmla="*/ 7169762 w 7708326"/>
              <a:gd name="connsiteY10" fmla="*/ 6405352 h 6405386"/>
              <a:gd name="connsiteX0" fmla="*/ 7169762 w 7708326"/>
              <a:gd name="connsiteY0" fmla="*/ 6432910 h 6432944"/>
              <a:gd name="connsiteX1" fmla="*/ 6580474 w 7708326"/>
              <a:gd name="connsiteY1" fmla="*/ 6423810 h 6432944"/>
              <a:gd name="connsiteX2" fmla="*/ 1015426 w 7708326"/>
              <a:gd name="connsiteY2" fmla="*/ 6393280 h 6432944"/>
              <a:gd name="connsiteX3" fmla="*/ 3659 w 7708326"/>
              <a:gd name="connsiteY3" fmla="*/ 6364496 h 6432944"/>
              <a:gd name="connsiteX4" fmla="*/ 27644 w 7708326"/>
              <a:gd name="connsiteY4" fmla="*/ 59930 h 6432944"/>
              <a:gd name="connsiteX5" fmla="*/ 185578 w 7708326"/>
              <a:gd name="connsiteY5" fmla="*/ 60355 h 6432944"/>
              <a:gd name="connsiteX6" fmla="*/ 6458963 w 7708326"/>
              <a:gd name="connsiteY6" fmla="*/ 27558 h 6432944"/>
              <a:gd name="connsiteX7" fmla="*/ 7659114 w 7708326"/>
              <a:gd name="connsiteY7" fmla="*/ 58089 h 6432944"/>
              <a:gd name="connsiteX8" fmla="*/ 7587676 w 7708326"/>
              <a:gd name="connsiteY8" fmla="*/ 6301686 h 6432944"/>
              <a:gd name="connsiteX9" fmla="*/ 7421968 w 7708326"/>
              <a:gd name="connsiteY9" fmla="*/ 6429712 h 6432944"/>
              <a:gd name="connsiteX10" fmla="*/ 7169762 w 7708326"/>
              <a:gd name="connsiteY10" fmla="*/ 6432910 h 6432944"/>
              <a:gd name="connsiteX0" fmla="*/ 7169762 w 7715262"/>
              <a:gd name="connsiteY0" fmla="*/ 6432910 h 6442745"/>
              <a:gd name="connsiteX1" fmla="*/ 6580474 w 7715262"/>
              <a:gd name="connsiteY1" fmla="*/ 6423810 h 6442745"/>
              <a:gd name="connsiteX2" fmla="*/ 1015426 w 7715262"/>
              <a:gd name="connsiteY2" fmla="*/ 6393280 h 6442745"/>
              <a:gd name="connsiteX3" fmla="*/ 3659 w 7715262"/>
              <a:gd name="connsiteY3" fmla="*/ 6364496 h 6442745"/>
              <a:gd name="connsiteX4" fmla="*/ 27644 w 7715262"/>
              <a:gd name="connsiteY4" fmla="*/ 59930 h 6442745"/>
              <a:gd name="connsiteX5" fmla="*/ 185578 w 7715262"/>
              <a:gd name="connsiteY5" fmla="*/ 60355 h 6442745"/>
              <a:gd name="connsiteX6" fmla="*/ 6458963 w 7715262"/>
              <a:gd name="connsiteY6" fmla="*/ 27558 h 6442745"/>
              <a:gd name="connsiteX7" fmla="*/ 7659114 w 7715262"/>
              <a:gd name="connsiteY7" fmla="*/ 58089 h 6442745"/>
              <a:gd name="connsiteX8" fmla="*/ 7611661 w 7715262"/>
              <a:gd name="connsiteY8" fmla="*/ 6350416 h 6442745"/>
              <a:gd name="connsiteX9" fmla="*/ 7421968 w 7715262"/>
              <a:gd name="connsiteY9" fmla="*/ 6429712 h 6442745"/>
              <a:gd name="connsiteX10" fmla="*/ 7169762 w 7715262"/>
              <a:gd name="connsiteY10" fmla="*/ 6432910 h 6442745"/>
              <a:gd name="connsiteX0" fmla="*/ 7169762 w 7704059"/>
              <a:gd name="connsiteY0" fmla="*/ 6432910 h 6442745"/>
              <a:gd name="connsiteX1" fmla="*/ 6580474 w 7704059"/>
              <a:gd name="connsiteY1" fmla="*/ 6423810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42745"/>
              <a:gd name="connsiteX1" fmla="*/ 6556490 w 7704059"/>
              <a:gd name="connsiteY1" fmla="*/ 6350714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72938"/>
              <a:gd name="connsiteX1" fmla="*/ 5896915 w 7704059"/>
              <a:gd name="connsiteY1" fmla="*/ 6472540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212306 w 7746603"/>
              <a:gd name="connsiteY0" fmla="*/ 6432910 h 6472937"/>
              <a:gd name="connsiteX1" fmla="*/ 5939460 w 7746603"/>
              <a:gd name="connsiteY1" fmla="*/ 6472539 h 6472937"/>
              <a:gd name="connsiteX2" fmla="*/ 1057970 w 7746603"/>
              <a:gd name="connsiteY2" fmla="*/ 6393280 h 6472937"/>
              <a:gd name="connsiteX3" fmla="*/ 46203 w 7746603"/>
              <a:gd name="connsiteY3" fmla="*/ 6364496 h 6472937"/>
              <a:gd name="connsiteX4" fmla="*/ 70188 w 7746603"/>
              <a:gd name="connsiteY4" fmla="*/ 59930 h 6472937"/>
              <a:gd name="connsiteX5" fmla="*/ 228122 w 7746603"/>
              <a:gd name="connsiteY5" fmla="*/ 60355 h 6472937"/>
              <a:gd name="connsiteX6" fmla="*/ 6501507 w 7746603"/>
              <a:gd name="connsiteY6" fmla="*/ 27558 h 6472937"/>
              <a:gd name="connsiteX7" fmla="*/ 7701658 w 7746603"/>
              <a:gd name="connsiteY7" fmla="*/ 58089 h 6472937"/>
              <a:gd name="connsiteX8" fmla="*/ 7654205 w 7746603"/>
              <a:gd name="connsiteY8" fmla="*/ 6350416 h 6472937"/>
              <a:gd name="connsiteX9" fmla="*/ 7464512 w 7746603"/>
              <a:gd name="connsiteY9" fmla="*/ 6429712 h 6472937"/>
              <a:gd name="connsiteX10" fmla="*/ 7212306 w 7746603"/>
              <a:gd name="connsiteY10" fmla="*/ 6432910 h 6472937"/>
              <a:gd name="connsiteX0" fmla="*/ 7212306 w 7746603"/>
              <a:gd name="connsiteY0" fmla="*/ 6417313 h 6457340"/>
              <a:gd name="connsiteX1" fmla="*/ 5939460 w 7746603"/>
              <a:gd name="connsiteY1" fmla="*/ 6456942 h 6457340"/>
              <a:gd name="connsiteX2" fmla="*/ 1057970 w 7746603"/>
              <a:gd name="connsiteY2" fmla="*/ 6377683 h 6457340"/>
              <a:gd name="connsiteX3" fmla="*/ 46203 w 7746603"/>
              <a:gd name="connsiteY3" fmla="*/ 6348899 h 6457340"/>
              <a:gd name="connsiteX4" fmla="*/ 70188 w 7746603"/>
              <a:gd name="connsiteY4" fmla="*/ 44333 h 6457340"/>
              <a:gd name="connsiteX5" fmla="*/ 228122 w 7746603"/>
              <a:gd name="connsiteY5" fmla="*/ 44758 h 6457340"/>
              <a:gd name="connsiteX6" fmla="*/ 6501507 w 7746603"/>
              <a:gd name="connsiteY6" fmla="*/ 11961 h 6457340"/>
              <a:gd name="connsiteX7" fmla="*/ 7701658 w 7746603"/>
              <a:gd name="connsiteY7" fmla="*/ 111347 h 6457340"/>
              <a:gd name="connsiteX8" fmla="*/ 7654205 w 7746603"/>
              <a:gd name="connsiteY8" fmla="*/ 6334819 h 6457340"/>
              <a:gd name="connsiteX9" fmla="*/ 7464512 w 7746603"/>
              <a:gd name="connsiteY9" fmla="*/ 6414115 h 6457340"/>
              <a:gd name="connsiteX10" fmla="*/ 7212306 w 7746603"/>
              <a:gd name="connsiteY10" fmla="*/ 6417313 h 645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46603" h="6457340">
                <a:moveTo>
                  <a:pt x="7212306" y="6417313"/>
                </a:moveTo>
                <a:cubicBezTo>
                  <a:pt x="7037545" y="6416924"/>
                  <a:pt x="6135009" y="6462015"/>
                  <a:pt x="5939460" y="6456942"/>
                </a:cubicBezTo>
                <a:cubicBezTo>
                  <a:pt x="4732026" y="6357428"/>
                  <a:pt x="2685133" y="6404103"/>
                  <a:pt x="1057970" y="6377683"/>
                </a:cubicBezTo>
                <a:cubicBezTo>
                  <a:pt x="728709" y="6368088"/>
                  <a:pt x="243550" y="6431589"/>
                  <a:pt x="46203" y="6348899"/>
                </a:cubicBezTo>
                <a:cubicBezTo>
                  <a:pt x="-40174" y="4925356"/>
                  <a:pt x="10228" y="1999666"/>
                  <a:pt x="70188" y="44333"/>
                </a:cubicBezTo>
                <a:lnTo>
                  <a:pt x="228122" y="44758"/>
                </a:lnTo>
                <a:cubicBezTo>
                  <a:pt x="2223312" y="-39269"/>
                  <a:pt x="4410379" y="22893"/>
                  <a:pt x="6501507" y="11961"/>
                </a:cubicBezTo>
                <a:cubicBezTo>
                  <a:pt x="7001570" y="42492"/>
                  <a:pt x="7658565" y="-16643"/>
                  <a:pt x="7701658" y="111347"/>
                </a:cubicBezTo>
                <a:cubicBezTo>
                  <a:pt x="7806433" y="2177281"/>
                  <a:pt x="7701487" y="4398674"/>
                  <a:pt x="7654205" y="6334819"/>
                </a:cubicBezTo>
                <a:cubicBezTo>
                  <a:pt x="7646015" y="6494856"/>
                  <a:pt x="7628818" y="6393761"/>
                  <a:pt x="7464512" y="6414115"/>
                </a:cubicBezTo>
                <a:cubicBezTo>
                  <a:pt x="7406102" y="6416611"/>
                  <a:pt x="7317163" y="6417547"/>
                  <a:pt x="7212306" y="64173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BB030FC-8E19-44AB-80DB-FFFB62D49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3744" flipH="1">
            <a:off x="7731683" y="4331769"/>
            <a:ext cx="3819554" cy="1985395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09459DE-CB78-4B7B-AEFE-A19FFB652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3744" flipH="1">
            <a:off x="7791210" y="4376111"/>
            <a:ext cx="3819554" cy="1985395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1E5A1BA-E02A-4623-903A-482252B3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19754">
            <a:off x="5974694" y="345536"/>
            <a:ext cx="5572597" cy="4608290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70" h="681136">
                <a:moveTo>
                  <a:pt x="292743" y="681136"/>
                </a:moveTo>
                <a:cubicBezTo>
                  <a:pt x="301279" y="680371"/>
                  <a:pt x="333611" y="643347"/>
                  <a:pt x="388358" y="627969"/>
                </a:cubicBezTo>
                <a:cubicBezTo>
                  <a:pt x="443105" y="612591"/>
                  <a:pt x="542132" y="621243"/>
                  <a:pt x="621228" y="588869"/>
                </a:cubicBezTo>
                <a:cubicBezTo>
                  <a:pt x="700325" y="556495"/>
                  <a:pt x="808280" y="495927"/>
                  <a:pt x="862937" y="433723"/>
                </a:cubicBezTo>
                <a:cubicBezTo>
                  <a:pt x="917594" y="371519"/>
                  <a:pt x="966981" y="287345"/>
                  <a:pt x="949171" y="215646"/>
                </a:cubicBezTo>
                <a:cubicBezTo>
                  <a:pt x="931361" y="143947"/>
                  <a:pt x="863762" y="22731"/>
                  <a:pt x="756078" y="3530"/>
                </a:cubicBezTo>
                <a:cubicBezTo>
                  <a:pt x="648395" y="-15671"/>
                  <a:pt x="427487" y="47266"/>
                  <a:pt x="303070" y="100443"/>
                </a:cubicBezTo>
                <a:cubicBezTo>
                  <a:pt x="178653" y="153620"/>
                  <a:pt x="40905" y="225818"/>
                  <a:pt x="9575" y="322592"/>
                </a:cubicBezTo>
                <a:cubicBezTo>
                  <a:pt x="-27955" y="449595"/>
                  <a:pt x="42058" y="578651"/>
                  <a:pt x="269218" y="620649"/>
                </a:cubicBezTo>
                <a:cubicBezTo>
                  <a:pt x="296989" y="634107"/>
                  <a:pt x="292743" y="681136"/>
                  <a:pt x="292743" y="68113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13292-C3A2-7CDB-539B-2DD7411E2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09" y="1480894"/>
            <a:ext cx="4604438" cy="2446938"/>
          </a:xfrm>
        </p:spPr>
        <p:txBody>
          <a:bodyPr anchor="ctr">
            <a:normAutofit/>
          </a:bodyPr>
          <a:lstStyle/>
          <a:p>
            <a:r>
              <a:rPr lang="en-US" dirty="0"/>
              <a:t>Program Partnerships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C0C6E-79FE-D5D1-408A-0850FF8EF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6098" y="4752812"/>
            <a:ext cx="3178813" cy="951864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/>
              <a:t>Connections with your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CAEC5-637F-CA9F-DF04-CB20AE05C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" b="3147"/>
          <a:stretch/>
        </p:blipFill>
        <p:spPr>
          <a:xfrm>
            <a:off x="1064526" y="648586"/>
            <a:ext cx="4613730" cy="5404179"/>
          </a:xfrm>
          <a:prstGeom prst="rect">
            <a:avLst/>
          </a:pr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D242FBE-2452-4D50-BD27-1EB4712B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19754">
            <a:off x="6020561" y="400218"/>
            <a:ext cx="5572597" cy="4608290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70" h="681136">
                <a:moveTo>
                  <a:pt x="292743" y="681136"/>
                </a:moveTo>
                <a:cubicBezTo>
                  <a:pt x="301279" y="680371"/>
                  <a:pt x="333611" y="643347"/>
                  <a:pt x="388358" y="627969"/>
                </a:cubicBezTo>
                <a:cubicBezTo>
                  <a:pt x="443105" y="612591"/>
                  <a:pt x="542132" y="621243"/>
                  <a:pt x="621228" y="588869"/>
                </a:cubicBezTo>
                <a:cubicBezTo>
                  <a:pt x="700325" y="556495"/>
                  <a:pt x="808280" y="495927"/>
                  <a:pt x="862937" y="433723"/>
                </a:cubicBezTo>
                <a:cubicBezTo>
                  <a:pt x="917594" y="371519"/>
                  <a:pt x="966981" y="287345"/>
                  <a:pt x="949171" y="215646"/>
                </a:cubicBezTo>
                <a:cubicBezTo>
                  <a:pt x="931361" y="143947"/>
                  <a:pt x="863762" y="22731"/>
                  <a:pt x="756078" y="3530"/>
                </a:cubicBezTo>
                <a:cubicBezTo>
                  <a:pt x="648395" y="-15671"/>
                  <a:pt x="427487" y="47266"/>
                  <a:pt x="303070" y="100443"/>
                </a:cubicBezTo>
                <a:cubicBezTo>
                  <a:pt x="178653" y="153620"/>
                  <a:pt x="40905" y="225818"/>
                  <a:pt x="9575" y="322592"/>
                </a:cubicBezTo>
                <a:cubicBezTo>
                  <a:pt x="-27955" y="449595"/>
                  <a:pt x="42058" y="578651"/>
                  <a:pt x="269218" y="620649"/>
                </a:cubicBezTo>
                <a:cubicBezTo>
                  <a:pt x="296989" y="634107"/>
                  <a:pt x="292743" y="681136"/>
                  <a:pt x="292743" y="68113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3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0B6E-FE9B-9379-BC37-956201AD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Venue	</a:t>
            </a:r>
          </a:p>
        </p:txBody>
      </p:sp>
      <p:pic>
        <p:nvPicPr>
          <p:cNvPr id="6" name="Picture Placeholder 5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4DFFD29C-EB51-9195-8962-2145DF4DF4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50F9F-BD3A-6E4D-9112-4480CACC9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Look for venues that offer special amenities, are free, and convenient for your audience.</a:t>
            </a:r>
          </a:p>
          <a:p>
            <a:r>
              <a:rPr lang="en-US" sz="2400" dirty="0"/>
              <a:t>DOVIA Sacramento applied as a nonprofit to the Sierra Health Foundation to use one of their conference spaces.  Our application was reviewed and accepted.  </a:t>
            </a:r>
          </a:p>
          <a:p>
            <a:r>
              <a:rPr lang="en-US" sz="2400" dirty="0"/>
              <a:t>Site provided free parking, conference space, free A/V, free breakfast for attendees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02382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3412-E7DA-0BB8-612E-F71D0788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</a:t>
            </a:r>
          </a:p>
        </p:txBody>
      </p:sp>
      <p:pic>
        <p:nvPicPr>
          <p:cNvPr id="6" name="Content Placeholder 5" descr="A group of women smiling for a selfie&#10;&#10;Description automatically generated">
            <a:extLst>
              <a:ext uri="{FF2B5EF4-FFF2-40B4-BE49-F238E27FC236}">
                <a16:creationId xmlns:a16="http://schemas.microsoft.com/office/drawing/2014/main" id="{3D0F348C-A614-9F38-DF36-5048DC42E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4963" y="1196578"/>
            <a:ext cx="5940425" cy="445531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74354-6FD2-8EF4-56CA-B1EA9C314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Becky </a:t>
            </a:r>
            <a:r>
              <a:rPr lang="en-US" sz="3200" dirty="0" err="1"/>
              <a:t>Lunders</a:t>
            </a:r>
            <a:r>
              <a:rPr lang="en-US" sz="3200" dirty="0"/>
              <a:t> was our presenter and facilitator.  </a:t>
            </a:r>
          </a:p>
          <a:p>
            <a:r>
              <a:rPr lang="en-US" sz="3200" dirty="0"/>
              <a:t>Well-known, popular speaker with a history as a presenter for DOVIA Sacramento.</a:t>
            </a:r>
          </a:p>
          <a:p>
            <a:r>
              <a:rPr lang="en-US" sz="3200" dirty="0"/>
              <a:t>We requested a discount of her fee.</a:t>
            </a:r>
          </a:p>
        </p:txBody>
      </p:sp>
    </p:spTree>
    <p:extLst>
      <p:ext uri="{BB962C8B-B14F-4D97-AF65-F5344CB8AC3E}">
        <p14:creationId xmlns:p14="http://schemas.microsoft.com/office/powerpoint/2010/main" val="410867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734980-3A14-4021-8D8C-42AC55C3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74"/>
            <a:ext cx="6364515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6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4101" y="2164699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1D7BE2F-D450-4BB9-88A4-89117A39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669115" y="667365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B6307F-6A94-41F5-B00A-92BE5D3C7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738158" y="624106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C92BD-A5E1-7377-52F6-8818E1E4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33" y="954157"/>
            <a:ext cx="3901621" cy="159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Fundraising and Friend Raising</a:t>
            </a:r>
            <a:endParaRPr lang="en-US" sz="4800" b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A8B9FF66-0519-66B9-C3E4-98EAF8D24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t="-253" r="163"/>
          <a:stretch/>
        </p:blipFill>
        <p:spPr>
          <a:xfrm rot="5400000">
            <a:off x="288316" y="1207835"/>
            <a:ext cx="5767248" cy="43324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36F8E-72D2-3683-924A-BC90BFAFD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2150" y="3227650"/>
            <a:ext cx="4378153" cy="303002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3200" dirty="0"/>
              <a:t>Seek funding from businesses. Used a sponsorship matrix to approach potential business sponsors</a:t>
            </a:r>
            <a:r>
              <a:rPr lang="en-US" dirty="0"/>
              <a:t>.</a:t>
            </a:r>
          </a:p>
          <a:p>
            <a:pPr algn="ctr"/>
            <a:r>
              <a:rPr lang="en-US" sz="3200" dirty="0"/>
              <a:t>Offered discounted membership deals to attendees.  Resulted in new members and lapsed members joining.</a:t>
            </a:r>
          </a:p>
        </p:txBody>
      </p:sp>
    </p:spTree>
    <p:extLst>
      <p:ext uri="{BB962C8B-B14F-4D97-AF65-F5344CB8AC3E}">
        <p14:creationId xmlns:p14="http://schemas.microsoft.com/office/powerpoint/2010/main" val="34994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734980-3A14-4021-8D8C-42AC55C3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74"/>
            <a:ext cx="6364515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0786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384101" y="2164699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1D7BE2F-D450-4BB9-88A4-89117A39D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669115" y="667365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B6307F-6A94-41F5-B00A-92BE5D3C7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3803">
            <a:off x="6738158" y="624106"/>
            <a:ext cx="4710726" cy="233744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5655 w 1248446"/>
              <a:gd name="connsiteY6" fmla="*/ 737211 h 873038"/>
              <a:gd name="connsiteX7" fmla="*/ 628618 w 1248446"/>
              <a:gd name="connsiteY7" fmla="*/ 873038 h 873038"/>
              <a:gd name="connsiteX0" fmla="*/ 623222 w 1217951"/>
              <a:gd name="connsiteY0" fmla="*/ 893096 h 893096"/>
              <a:gd name="connsiteX1" fmla="*/ 815627 w 1217951"/>
              <a:gd name="connsiteY1" fmla="*/ 823182 h 893096"/>
              <a:gd name="connsiteX2" fmla="*/ 1174433 w 1217951"/>
              <a:gd name="connsiteY2" fmla="*/ 650399 h 893096"/>
              <a:gd name="connsiteX3" fmla="*/ 1173386 w 1217951"/>
              <a:gd name="connsiteY3" fmla="*/ 212820 h 893096"/>
              <a:gd name="connsiteX4" fmla="*/ 952921 w 1217951"/>
              <a:gd name="connsiteY4" fmla="*/ 42449 h 893096"/>
              <a:gd name="connsiteX5" fmla="*/ 454058 w 1217951"/>
              <a:gd name="connsiteY5" fmla="*/ 52514 h 893096"/>
              <a:gd name="connsiteX6" fmla="*/ 1906 w 1217951"/>
              <a:gd name="connsiteY6" fmla="*/ 615251 h 893096"/>
              <a:gd name="connsiteX7" fmla="*/ 540259 w 1217951"/>
              <a:gd name="connsiteY7" fmla="*/ 757269 h 893096"/>
              <a:gd name="connsiteX8" fmla="*/ 623222 w 1217951"/>
              <a:gd name="connsiteY8" fmla="*/ 893096 h 893096"/>
              <a:gd name="connsiteX0" fmla="*/ 623222 w 1220978"/>
              <a:gd name="connsiteY0" fmla="*/ 893096 h 893096"/>
              <a:gd name="connsiteX1" fmla="*/ 815627 w 1220978"/>
              <a:gd name="connsiteY1" fmla="*/ 823182 h 893096"/>
              <a:gd name="connsiteX2" fmla="*/ 1174433 w 1220978"/>
              <a:gd name="connsiteY2" fmla="*/ 650399 h 893096"/>
              <a:gd name="connsiteX3" fmla="*/ 1173386 w 1220978"/>
              <a:gd name="connsiteY3" fmla="*/ 212820 h 893096"/>
              <a:gd name="connsiteX4" fmla="*/ 952921 w 1220978"/>
              <a:gd name="connsiteY4" fmla="*/ 42449 h 893096"/>
              <a:gd name="connsiteX5" fmla="*/ 454058 w 1220978"/>
              <a:gd name="connsiteY5" fmla="*/ 52514 h 893096"/>
              <a:gd name="connsiteX6" fmla="*/ 1906 w 1220978"/>
              <a:gd name="connsiteY6" fmla="*/ 615251 h 893096"/>
              <a:gd name="connsiteX7" fmla="*/ 540259 w 1220978"/>
              <a:gd name="connsiteY7" fmla="*/ 757269 h 893096"/>
              <a:gd name="connsiteX8" fmla="*/ 623222 w 1220978"/>
              <a:gd name="connsiteY8" fmla="*/ 893096 h 893096"/>
              <a:gd name="connsiteX0" fmla="*/ 624315 w 1222071"/>
              <a:gd name="connsiteY0" fmla="*/ 871608 h 871608"/>
              <a:gd name="connsiteX1" fmla="*/ 816720 w 1222071"/>
              <a:gd name="connsiteY1" fmla="*/ 801694 h 871608"/>
              <a:gd name="connsiteX2" fmla="*/ 1175526 w 1222071"/>
              <a:gd name="connsiteY2" fmla="*/ 628911 h 871608"/>
              <a:gd name="connsiteX3" fmla="*/ 1174479 w 1222071"/>
              <a:gd name="connsiteY3" fmla="*/ 191332 h 871608"/>
              <a:gd name="connsiteX4" fmla="*/ 954014 w 1222071"/>
              <a:gd name="connsiteY4" fmla="*/ 20961 h 871608"/>
              <a:gd name="connsiteX5" fmla="*/ 455151 w 1222071"/>
              <a:gd name="connsiteY5" fmla="*/ 31026 h 871608"/>
              <a:gd name="connsiteX6" fmla="*/ 2999 w 1222071"/>
              <a:gd name="connsiteY6" fmla="*/ 593763 h 871608"/>
              <a:gd name="connsiteX7" fmla="*/ 541352 w 1222071"/>
              <a:gd name="connsiteY7" fmla="*/ 735781 h 871608"/>
              <a:gd name="connsiteX8" fmla="*/ 624315 w 1222071"/>
              <a:gd name="connsiteY8" fmla="*/ 871608 h 871608"/>
              <a:gd name="connsiteX0" fmla="*/ 624980 w 1222736"/>
              <a:gd name="connsiteY0" fmla="*/ 870777 h 870777"/>
              <a:gd name="connsiteX1" fmla="*/ 817385 w 1222736"/>
              <a:gd name="connsiteY1" fmla="*/ 800863 h 870777"/>
              <a:gd name="connsiteX2" fmla="*/ 1176191 w 1222736"/>
              <a:gd name="connsiteY2" fmla="*/ 628080 h 870777"/>
              <a:gd name="connsiteX3" fmla="*/ 1175144 w 1222736"/>
              <a:gd name="connsiteY3" fmla="*/ 190501 h 870777"/>
              <a:gd name="connsiteX4" fmla="*/ 954679 w 1222736"/>
              <a:gd name="connsiteY4" fmla="*/ 20130 h 870777"/>
              <a:gd name="connsiteX5" fmla="*/ 414382 w 1222736"/>
              <a:gd name="connsiteY5" fmla="*/ 31976 h 870777"/>
              <a:gd name="connsiteX6" fmla="*/ 3664 w 1222736"/>
              <a:gd name="connsiteY6" fmla="*/ 592932 h 870777"/>
              <a:gd name="connsiteX7" fmla="*/ 542017 w 1222736"/>
              <a:gd name="connsiteY7" fmla="*/ 734950 h 870777"/>
              <a:gd name="connsiteX8" fmla="*/ 624980 w 1222736"/>
              <a:gd name="connsiteY8" fmla="*/ 870777 h 870777"/>
              <a:gd name="connsiteX0" fmla="*/ 624943 w 1222699"/>
              <a:gd name="connsiteY0" fmla="*/ 884146 h 884146"/>
              <a:gd name="connsiteX1" fmla="*/ 817348 w 1222699"/>
              <a:gd name="connsiteY1" fmla="*/ 814232 h 884146"/>
              <a:gd name="connsiteX2" fmla="*/ 1176154 w 1222699"/>
              <a:gd name="connsiteY2" fmla="*/ 641449 h 884146"/>
              <a:gd name="connsiteX3" fmla="*/ 1175107 w 1222699"/>
              <a:gd name="connsiteY3" fmla="*/ 203870 h 884146"/>
              <a:gd name="connsiteX4" fmla="*/ 954642 w 1222699"/>
              <a:gd name="connsiteY4" fmla="*/ 33499 h 884146"/>
              <a:gd name="connsiteX5" fmla="*/ 414345 w 1222699"/>
              <a:gd name="connsiteY5" fmla="*/ 45345 h 884146"/>
              <a:gd name="connsiteX6" fmla="*/ 3627 w 1222699"/>
              <a:gd name="connsiteY6" fmla="*/ 606301 h 884146"/>
              <a:gd name="connsiteX7" fmla="*/ 541980 w 1222699"/>
              <a:gd name="connsiteY7" fmla="*/ 748319 h 884146"/>
              <a:gd name="connsiteX8" fmla="*/ 624943 w 1222699"/>
              <a:gd name="connsiteY8" fmla="*/ 884146 h 884146"/>
              <a:gd name="connsiteX0" fmla="*/ 623477 w 1218278"/>
              <a:gd name="connsiteY0" fmla="*/ 904314 h 904314"/>
              <a:gd name="connsiteX1" fmla="*/ 815882 w 1218278"/>
              <a:gd name="connsiteY1" fmla="*/ 834400 h 904314"/>
              <a:gd name="connsiteX2" fmla="*/ 1174688 w 1218278"/>
              <a:gd name="connsiteY2" fmla="*/ 661617 h 904314"/>
              <a:gd name="connsiteX3" fmla="*/ 1173641 w 1218278"/>
              <a:gd name="connsiteY3" fmla="*/ 224038 h 904314"/>
              <a:gd name="connsiteX4" fmla="*/ 951744 w 1218278"/>
              <a:gd name="connsiteY4" fmla="*/ 29185 h 904314"/>
              <a:gd name="connsiteX5" fmla="*/ 412879 w 1218278"/>
              <a:gd name="connsiteY5" fmla="*/ 65513 h 904314"/>
              <a:gd name="connsiteX6" fmla="*/ 2161 w 1218278"/>
              <a:gd name="connsiteY6" fmla="*/ 626469 h 904314"/>
              <a:gd name="connsiteX7" fmla="*/ 540514 w 1218278"/>
              <a:gd name="connsiteY7" fmla="*/ 768487 h 904314"/>
              <a:gd name="connsiteX8" fmla="*/ 623477 w 1218278"/>
              <a:gd name="connsiteY8" fmla="*/ 904314 h 904314"/>
              <a:gd name="connsiteX0" fmla="*/ 630807 w 1225608"/>
              <a:gd name="connsiteY0" fmla="*/ 904314 h 904314"/>
              <a:gd name="connsiteX1" fmla="*/ 823212 w 1225608"/>
              <a:gd name="connsiteY1" fmla="*/ 834400 h 904314"/>
              <a:gd name="connsiteX2" fmla="*/ 1182018 w 1225608"/>
              <a:gd name="connsiteY2" fmla="*/ 661617 h 904314"/>
              <a:gd name="connsiteX3" fmla="*/ 1180971 w 1225608"/>
              <a:gd name="connsiteY3" fmla="*/ 224038 h 904314"/>
              <a:gd name="connsiteX4" fmla="*/ 959074 w 1225608"/>
              <a:gd name="connsiteY4" fmla="*/ 29185 h 904314"/>
              <a:gd name="connsiteX5" fmla="*/ 420209 w 1225608"/>
              <a:gd name="connsiteY5" fmla="*/ 65513 h 904314"/>
              <a:gd name="connsiteX6" fmla="*/ 9491 w 1225608"/>
              <a:gd name="connsiteY6" fmla="*/ 626469 h 904314"/>
              <a:gd name="connsiteX7" fmla="*/ 547844 w 1225608"/>
              <a:gd name="connsiteY7" fmla="*/ 768487 h 904314"/>
              <a:gd name="connsiteX8" fmla="*/ 630807 w 1225608"/>
              <a:gd name="connsiteY8" fmla="*/ 904314 h 904314"/>
              <a:gd name="connsiteX0" fmla="*/ 631450 w 1226251"/>
              <a:gd name="connsiteY0" fmla="*/ 896948 h 896948"/>
              <a:gd name="connsiteX1" fmla="*/ 823855 w 1226251"/>
              <a:gd name="connsiteY1" fmla="*/ 827034 h 896948"/>
              <a:gd name="connsiteX2" fmla="*/ 1182661 w 1226251"/>
              <a:gd name="connsiteY2" fmla="*/ 654251 h 896948"/>
              <a:gd name="connsiteX3" fmla="*/ 1181614 w 1226251"/>
              <a:gd name="connsiteY3" fmla="*/ 216672 h 896948"/>
              <a:gd name="connsiteX4" fmla="*/ 959717 w 1226251"/>
              <a:gd name="connsiteY4" fmla="*/ 21819 h 896948"/>
              <a:gd name="connsiteX5" fmla="*/ 420852 w 1226251"/>
              <a:gd name="connsiteY5" fmla="*/ 58147 h 896948"/>
              <a:gd name="connsiteX6" fmla="*/ 10134 w 1226251"/>
              <a:gd name="connsiteY6" fmla="*/ 619103 h 896948"/>
              <a:gd name="connsiteX7" fmla="*/ 548487 w 1226251"/>
              <a:gd name="connsiteY7" fmla="*/ 761121 h 896948"/>
              <a:gd name="connsiteX8" fmla="*/ 631450 w 1226251"/>
              <a:gd name="connsiteY8" fmla="*/ 896948 h 896948"/>
              <a:gd name="connsiteX0" fmla="*/ 631450 w 1240153"/>
              <a:gd name="connsiteY0" fmla="*/ 896948 h 896948"/>
              <a:gd name="connsiteX1" fmla="*/ 823855 w 1240153"/>
              <a:gd name="connsiteY1" fmla="*/ 827034 h 896948"/>
              <a:gd name="connsiteX2" fmla="*/ 1182661 w 1240153"/>
              <a:gd name="connsiteY2" fmla="*/ 654251 h 896948"/>
              <a:gd name="connsiteX3" fmla="*/ 1217456 w 1240153"/>
              <a:gd name="connsiteY3" fmla="*/ 220742 h 896948"/>
              <a:gd name="connsiteX4" fmla="*/ 959717 w 1240153"/>
              <a:gd name="connsiteY4" fmla="*/ 21819 h 896948"/>
              <a:gd name="connsiteX5" fmla="*/ 420852 w 1240153"/>
              <a:gd name="connsiteY5" fmla="*/ 58147 h 896948"/>
              <a:gd name="connsiteX6" fmla="*/ 10134 w 1240153"/>
              <a:gd name="connsiteY6" fmla="*/ 619103 h 896948"/>
              <a:gd name="connsiteX7" fmla="*/ 548487 w 1240153"/>
              <a:gd name="connsiteY7" fmla="*/ 761121 h 896948"/>
              <a:gd name="connsiteX8" fmla="*/ 631450 w 1240153"/>
              <a:gd name="connsiteY8" fmla="*/ 896948 h 896948"/>
              <a:gd name="connsiteX0" fmla="*/ 631450 w 1262945"/>
              <a:gd name="connsiteY0" fmla="*/ 896948 h 896948"/>
              <a:gd name="connsiteX1" fmla="*/ 823855 w 1262945"/>
              <a:gd name="connsiteY1" fmla="*/ 827034 h 896948"/>
              <a:gd name="connsiteX2" fmla="*/ 1182661 w 1262945"/>
              <a:gd name="connsiteY2" fmla="*/ 654251 h 896948"/>
              <a:gd name="connsiteX3" fmla="*/ 1247134 w 1262945"/>
              <a:gd name="connsiteY3" fmla="*/ 220869 h 896948"/>
              <a:gd name="connsiteX4" fmla="*/ 959717 w 1262945"/>
              <a:gd name="connsiteY4" fmla="*/ 21819 h 896948"/>
              <a:gd name="connsiteX5" fmla="*/ 420852 w 1262945"/>
              <a:gd name="connsiteY5" fmla="*/ 58147 h 896948"/>
              <a:gd name="connsiteX6" fmla="*/ 10134 w 1262945"/>
              <a:gd name="connsiteY6" fmla="*/ 619103 h 896948"/>
              <a:gd name="connsiteX7" fmla="*/ 548487 w 1262945"/>
              <a:gd name="connsiteY7" fmla="*/ 761121 h 896948"/>
              <a:gd name="connsiteX8" fmla="*/ 631450 w 1262945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8487 w 1268586"/>
              <a:gd name="connsiteY7" fmla="*/ 761121 h 896948"/>
              <a:gd name="connsiteX8" fmla="*/ 631450 w 1268586"/>
              <a:gd name="connsiteY8" fmla="*/ 896948 h 896948"/>
              <a:gd name="connsiteX0" fmla="*/ 631450 w 1268586"/>
              <a:gd name="connsiteY0" fmla="*/ 896948 h 896948"/>
              <a:gd name="connsiteX1" fmla="*/ 823855 w 1268586"/>
              <a:gd name="connsiteY1" fmla="*/ 827034 h 896948"/>
              <a:gd name="connsiteX2" fmla="*/ 1200296 w 1268586"/>
              <a:gd name="connsiteY2" fmla="*/ 651389 h 896948"/>
              <a:gd name="connsiteX3" fmla="*/ 1247134 w 1268586"/>
              <a:gd name="connsiteY3" fmla="*/ 220869 h 896948"/>
              <a:gd name="connsiteX4" fmla="*/ 959717 w 1268586"/>
              <a:gd name="connsiteY4" fmla="*/ 21819 h 896948"/>
              <a:gd name="connsiteX5" fmla="*/ 420852 w 1268586"/>
              <a:gd name="connsiteY5" fmla="*/ 58147 h 896948"/>
              <a:gd name="connsiteX6" fmla="*/ 10134 w 1268586"/>
              <a:gd name="connsiteY6" fmla="*/ 619103 h 896948"/>
              <a:gd name="connsiteX7" fmla="*/ 543467 w 1268586"/>
              <a:gd name="connsiteY7" fmla="*/ 776764 h 896948"/>
              <a:gd name="connsiteX8" fmla="*/ 631450 w 1268586"/>
              <a:gd name="connsiteY8" fmla="*/ 896948 h 896948"/>
              <a:gd name="connsiteX0" fmla="*/ 613559 w 1250695"/>
              <a:gd name="connsiteY0" fmla="*/ 904135 h 904135"/>
              <a:gd name="connsiteX1" fmla="*/ 805964 w 1250695"/>
              <a:gd name="connsiteY1" fmla="*/ 834221 h 904135"/>
              <a:gd name="connsiteX2" fmla="*/ 1182405 w 1250695"/>
              <a:gd name="connsiteY2" fmla="*/ 658576 h 904135"/>
              <a:gd name="connsiteX3" fmla="*/ 1229243 w 1250695"/>
              <a:gd name="connsiteY3" fmla="*/ 228056 h 904135"/>
              <a:gd name="connsiteX4" fmla="*/ 941826 w 1250695"/>
              <a:gd name="connsiteY4" fmla="*/ 29006 h 904135"/>
              <a:gd name="connsiteX5" fmla="*/ 402961 w 1250695"/>
              <a:gd name="connsiteY5" fmla="*/ 65334 h 904135"/>
              <a:gd name="connsiteX6" fmla="*/ 9878 w 1250695"/>
              <a:gd name="connsiteY6" fmla="*/ 623429 h 904135"/>
              <a:gd name="connsiteX7" fmla="*/ 525576 w 1250695"/>
              <a:gd name="connsiteY7" fmla="*/ 783951 h 904135"/>
              <a:gd name="connsiteX8" fmla="*/ 613559 w 1250695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265 w 1243401"/>
              <a:gd name="connsiteY0" fmla="*/ 904135 h 904135"/>
              <a:gd name="connsiteX1" fmla="*/ 798670 w 1243401"/>
              <a:gd name="connsiteY1" fmla="*/ 834221 h 904135"/>
              <a:gd name="connsiteX2" fmla="*/ 1175111 w 1243401"/>
              <a:gd name="connsiteY2" fmla="*/ 658576 h 904135"/>
              <a:gd name="connsiteX3" fmla="*/ 1221949 w 1243401"/>
              <a:gd name="connsiteY3" fmla="*/ 228056 h 904135"/>
              <a:gd name="connsiteX4" fmla="*/ 934532 w 1243401"/>
              <a:gd name="connsiteY4" fmla="*/ 29006 h 904135"/>
              <a:gd name="connsiteX5" fmla="*/ 395667 w 1243401"/>
              <a:gd name="connsiteY5" fmla="*/ 65334 h 904135"/>
              <a:gd name="connsiteX6" fmla="*/ 2584 w 1243401"/>
              <a:gd name="connsiteY6" fmla="*/ 623429 h 904135"/>
              <a:gd name="connsiteX7" fmla="*/ 518282 w 1243401"/>
              <a:gd name="connsiteY7" fmla="*/ 783951 h 904135"/>
              <a:gd name="connsiteX8" fmla="*/ 606265 w 1243401"/>
              <a:gd name="connsiteY8" fmla="*/ 904135 h 904135"/>
              <a:gd name="connsiteX0" fmla="*/ 606377 w 1243513"/>
              <a:gd name="connsiteY0" fmla="*/ 899488 h 899488"/>
              <a:gd name="connsiteX1" fmla="*/ 798782 w 1243513"/>
              <a:gd name="connsiteY1" fmla="*/ 829574 h 899488"/>
              <a:gd name="connsiteX2" fmla="*/ 1175223 w 1243513"/>
              <a:gd name="connsiteY2" fmla="*/ 653929 h 899488"/>
              <a:gd name="connsiteX3" fmla="*/ 1222061 w 1243513"/>
              <a:gd name="connsiteY3" fmla="*/ 223409 h 899488"/>
              <a:gd name="connsiteX4" fmla="*/ 934644 w 1243513"/>
              <a:gd name="connsiteY4" fmla="*/ 24359 h 899488"/>
              <a:gd name="connsiteX5" fmla="*/ 395779 w 1243513"/>
              <a:gd name="connsiteY5" fmla="*/ 60687 h 899488"/>
              <a:gd name="connsiteX6" fmla="*/ 2696 w 1243513"/>
              <a:gd name="connsiteY6" fmla="*/ 618782 h 899488"/>
              <a:gd name="connsiteX7" fmla="*/ 518394 w 1243513"/>
              <a:gd name="connsiteY7" fmla="*/ 779304 h 899488"/>
              <a:gd name="connsiteX8" fmla="*/ 606377 w 1243513"/>
              <a:gd name="connsiteY8" fmla="*/ 899488 h 899488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8394 w 1243513"/>
              <a:gd name="connsiteY7" fmla="*/ 779304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43513"/>
              <a:gd name="connsiteY0" fmla="*/ 917993 h 917993"/>
              <a:gd name="connsiteX1" fmla="*/ 798782 w 1243513"/>
              <a:gd name="connsiteY1" fmla="*/ 829574 h 917993"/>
              <a:gd name="connsiteX2" fmla="*/ 1175223 w 1243513"/>
              <a:gd name="connsiteY2" fmla="*/ 653929 h 917993"/>
              <a:gd name="connsiteX3" fmla="*/ 1222061 w 1243513"/>
              <a:gd name="connsiteY3" fmla="*/ 223409 h 917993"/>
              <a:gd name="connsiteX4" fmla="*/ 934644 w 1243513"/>
              <a:gd name="connsiteY4" fmla="*/ 24359 h 917993"/>
              <a:gd name="connsiteX5" fmla="*/ 395779 w 1243513"/>
              <a:gd name="connsiteY5" fmla="*/ 60687 h 917993"/>
              <a:gd name="connsiteX6" fmla="*/ 2696 w 1243513"/>
              <a:gd name="connsiteY6" fmla="*/ 618782 h 917993"/>
              <a:gd name="connsiteX7" fmla="*/ 519825 w 1243513"/>
              <a:gd name="connsiteY7" fmla="*/ 803786 h 917993"/>
              <a:gd name="connsiteX8" fmla="*/ 583723 w 1243513"/>
              <a:gd name="connsiteY8" fmla="*/ 917993 h 917993"/>
              <a:gd name="connsiteX0" fmla="*/ 583723 w 1232641"/>
              <a:gd name="connsiteY0" fmla="*/ 917993 h 917993"/>
              <a:gd name="connsiteX1" fmla="*/ 798782 w 1232641"/>
              <a:gd name="connsiteY1" fmla="*/ 829574 h 917993"/>
              <a:gd name="connsiteX2" fmla="*/ 1134836 w 1232641"/>
              <a:gd name="connsiteY2" fmla="*/ 659403 h 917993"/>
              <a:gd name="connsiteX3" fmla="*/ 1222061 w 1232641"/>
              <a:gd name="connsiteY3" fmla="*/ 223409 h 917993"/>
              <a:gd name="connsiteX4" fmla="*/ 934644 w 1232641"/>
              <a:gd name="connsiteY4" fmla="*/ 24359 h 917993"/>
              <a:gd name="connsiteX5" fmla="*/ 395779 w 1232641"/>
              <a:gd name="connsiteY5" fmla="*/ 60687 h 917993"/>
              <a:gd name="connsiteX6" fmla="*/ 2696 w 1232641"/>
              <a:gd name="connsiteY6" fmla="*/ 618782 h 917993"/>
              <a:gd name="connsiteX7" fmla="*/ 519825 w 1232641"/>
              <a:gd name="connsiteY7" fmla="*/ 803786 h 917993"/>
              <a:gd name="connsiteX8" fmla="*/ 583723 w 1232641"/>
              <a:gd name="connsiteY8" fmla="*/ 917993 h 917993"/>
              <a:gd name="connsiteX0" fmla="*/ 583723 w 1187264"/>
              <a:gd name="connsiteY0" fmla="*/ 917993 h 917993"/>
              <a:gd name="connsiteX1" fmla="*/ 798782 w 1187264"/>
              <a:gd name="connsiteY1" fmla="*/ 829574 h 917993"/>
              <a:gd name="connsiteX2" fmla="*/ 1134836 w 1187264"/>
              <a:gd name="connsiteY2" fmla="*/ 659403 h 917993"/>
              <a:gd name="connsiteX3" fmla="*/ 1166273 w 1187264"/>
              <a:gd name="connsiteY3" fmla="*/ 220655 h 917993"/>
              <a:gd name="connsiteX4" fmla="*/ 934644 w 1187264"/>
              <a:gd name="connsiteY4" fmla="*/ 24359 h 917993"/>
              <a:gd name="connsiteX5" fmla="*/ 395779 w 1187264"/>
              <a:gd name="connsiteY5" fmla="*/ 60687 h 917993"/>
              <a:gd name="connsiteX6" fmla="*/ 2696 w 1187264"/>
              <a:gd name="connsiteY6" fmla="*/ 618782 h 917993"/>
              <a:gd name="connsiteX7" fmla="*/ 519825 w 1187264"/>
              <a:gd name="connsiteY7" fmla="*/ 803786 h 917993"/>
              <a:gd name="connsiteX8" fmla="*/ 583723 w 1187264"/>
              <a:gd name="connsiteY8" fmla="*/ 917993 h 917993"/>
              <a:gd name="connsiteX0" fmla="*/ 583723 w 1177003"/>
              <a:gd name="connsiteY0" fmla="*/ 917993 h 917993"/>
              <a:gd name="connsiteX1" fmla="*/ 798782 w 1177003"/>
              <a:gd name="connsiteY1" fmla="*/ 829574 h 917993"/>
              <a:gd name="connsiteX2" fmla="*/ 1103676 w 1177003"/>
              <a:gd name="connsiteY2" fmla="*/ 637838 h 917993"/>
              <a:gd name="connsiteX3" fmla="*/ 1166273 w 1177003"/>
              <a:gd name="connsiteY3" fmla="*/ 220655 h 917993"/>
              <a:gd name="connsiteX4" fmla="*/ 934644 w 1177003"/>
              <a:gd name="connsiteY4" fmla="*/ 24359 h 917993"/>
              <a:gd name="connsiteX5" fmla="*/ 395779 w 1177003"/>
              <a:gd name="connsiteY5" fmla="*/ 60687 h 917993"/>
              <a:gd name="connsiteX6" fmla="*/ 2696 w 1177003"/>
              <a:gd name="connsiteY6" fmla="*/ 618782 h 917993"/>
              <a:gd name="connsiteX7" fmla="*/ 519825 w 1177003"/>
              <a:gd name="connsiteY7" fmla="*/ 803786 h 917993"/>
              <a:gd name="connsiteX8" fmla="*/ 583723 w 1177003"/>
              <a:gd name="connsiteY8" fmla="*/ 917993 h 917993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613 w 1176817"/>
              <a:gd name="connsiteY0" fmla="*/ 914581 h 914581"/>
              <a:gd name="connsiteX1" fmla="*/ 798672 w 1176817"/>
              <a:gd name="connsiteY1" fmla="*/ 826162 h 914581"/>
              <a:gd name="connsiteX2" fmla="*/ 1103566 w 1176817"/>
              <a:gd name="connsiteY2" fmla="*/ 634426 h 914581"/>
              <a:gd name="connsiteX3" fmla="*/ 1166163 w 1176817"/>
              <a:gd name="connsiteY3" fmla="*/ 217243 h 914581"/>
              <a:gd name="connsiteX4" fmla="*/ 935607 w 1176817"/>
              <a:gd name="connsiteY4" fmla="*/ 36274 h 914581"/>
              <a:gd name="connsiteX5" fmla="*/ 395669 w 1176817"/>
              <a:gd name="connsiteY5" fmla="*/ 57275 h 914581"/>
              <a:gd name="connsiteX6" fmla="*/ 2586 w 1176817"/>
              <a:gd name="connsiteY6" fmla="*/ 615370 h 914581"/>
              <a:gd name="connsiteX7" fmla="*/ 519715 w 1176817"/>
              <a:gd name="connsiteY7" fmla="*/ 800374 h 914581"/>
              <a:gd name="connsiteX8" fmla="*/ 583613 w 1176817"/>
              <a:gd name="connsiteY8" fmla="*/ 914581 h 914581"/>
              <a:gd name="connsiteX0" fmla="*/ 583729 w 1176933"/>
              <a:gd name="connsiteY0" fmla="*/ 903086 h 903086"/>
              <a:gd name="connsiteX1" fmla="*/ 798788 w 1176933"/>
              <a:gd name="connsiteY1" fmla="*/ 814667 h 903086"/>
              <a:gd name="connsiteX2" fmla="*/ 1103682 w 1176933"/>
              <a:gd name="connsiteY2" fmla="*/ 622931 h 903086"/>
              <a:gd name="connsiteX3" fmla="*/ 1166279 w 1176933"/>
              <a:gd name="connsiteY3" fmla="*/ 205748 h 903086"/>
              <a:gd name="connsiteX4" fmla="*/ 935723 w 1176933"/>
              <a:gd name="connsiteY4" fmla="*/ 24779 h 903086"/>
              <a:gd name="connsiteX5" fmla="*/ 395785 w 1176933"/>
              <a:gd name="connsiteY5" fmla="*/ 45780 h 903086"/>
              <a:gd name="connsiteX6" fmla="*/ 2702 w 1176933"/>
              <a:gd name="connsiteY6" fmla="*/ 603875 h 903086"/>
              <a:gd name="connsiteX7" fmla="*/ 519831 w 1176933"/>
              <a:gd name="connsiteY7" fmla="*/ 788879 h 903086"/>
              <a:gd name="connsiteX8" fmla="*/ 583729 w 1176933"/>
              <a:gd name="connsiteY8" fmla="*/ 903086 h 903086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4 w 1144038"/>
              <a:gd name="connsiteY0" fmla="*/ 914274 h 914274"/>
              <a:gd name="connsiteX1" fmla="*/ 765893 w 1144038"/>
              <a:gd name="connsiteY1" fmla="*/ 825855 h 914274"/>
              <a:gd name="connsiteX2" fmla="*/ 1070787 w 1144038"/>
              <a:gd name="connsiteY2" fmla="*/ 634119 h 914274"/>
              <a:gd name="connsiteX3" fmla="*/ 1133384 w 1144038"/>
              <a:gd name="connsiteY3" fmla="*/ 216936 h 914274"/>
              <a:gd name="connsiteX4" fmla="*/ 902828 w 1144038"/>
              <a:gd name="connsiteY4" fmla="*/ 35967 h 914274"/>
              <a:gd name="connsiteX5" fmla="*/ 362890 w 1144038"/>
              <a:gd name="connsiteY5" fmla="*/ 56968 h 914274"/>
              <a:gd name="connsiteX6" fmla="*/ 2851 w 1144038"/>
              <a:gd name="connsiteY6" fmla="*/ 610585 h 914274"/>
              <a:gd name="connsiteX7" fmla="*/ 486936 w 1144038"/>
              <a:gd name="connsiteY7" fmla="*/ 800067 h 914274"/>
              <a:gd name="connsiteX8" fmla="*/ 550834 w 1144038"/>
              <a:gd name="connsiteY8" fmla="*/ 914274 h 914274"/>
              <a:gd name="connsiteX0" fmla="*/ 550837 w 1144041"/>
              <a:gd name="connsiteY0" fmla="*/ 905437 h 905437"/>
              <a:gd name="connsiteX1" fmla="*/ 765896 w 1144041"/>
              <a:gd name="connsiteY1" fmla="*/ 817018 h 905437"/>
              <a:gd name="connsiteX2" fmla="*/ 1070790 w 1144041"/>
              <a:gd name="connsiteY2" fmla="*/ 625282 h 905437"/>
              <a:gd name="connsiteX3" fmla="*/ 1133387 w 1144041"/>
              <a:gd name="connsiteY3" fmla="*/ 208099 h 905437"/>
              <a:gd name="connsiteX4" fmla="*/ 902831 w 1144041"/>
              <a:gd name="connsiteY4" fmla="*/ 27130 h 905437"/>
              <a:gd name="connsiteX5" fmla="*/ 362893 w 1144041"/>
              <a:gd name="connsiteY5" fmla="*/ 48131 h 905437"/>
              <a:gd name="connsiteX6" fmla="*/ 2854 w 1144041"/>
              <a:gd name="connsiteY6" fmla="*/ 601748 h 905437"/>
              <a:gd name="connsiteX7" fmla="*/ 486939 w 1144041"/>
              <a:gd name="connsiteY7" fmla="*/ 791230 h 905437"/>
              <a:gd name="connsiteX8" fmla="*/ 550837 w 1144041"/>
              <a:gd name="connsiteY8" fmla="*/ 905437 h 90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041" h="905437">
                <a:moveTo>
                  <a:pt x="550837" y="905437"/>
                </a:moveTo>
                <a:cubicBezTo>
                  <a:pt x="625126" y="903802"/>
                  <a:pt x="679237" y="863710"/>
                  <a:pt x="765896" y="817018"/>
                </a:cubicBezTo>
                <a:cubicBezTo>
                  <a:pt x="852555" y="770326"/>
                  <a:pt x="1009542" y="726768"/>
                  <a:pt x="1070790" y="625282"/>
                </a:cubicBezTo>
                <a:cubicBezTo>
                  <a:pt x="1132038" y="523796"/>
                  <a:pt x="1161380" y="307791"/>
                  <a:pt x="1133387" y="208099"/>
                </a:cubicBezTo>
                <a:cubicBezTo>
                  <a:pt x="1105394" y="108407"/>
                  <a:pt x="1022719" y="53848"/>
                  <a:pt x="902831" y="27130"/>
                </a:cubicBezTo>
                <a:cubicBezTo>
                  <a:pt x="782943" y="412"/>
                  <a:pt x="513213" y="-25440"/>
                  <a:pt x="362893" y="48131"/>
                </a:cubicBezTo>
                <a:cubicBezTo>
                  <a:pt x="212573" y="121702"/>
                  <a:pt x="-28964" y="168558"/>
                  <a:pt x="2854" y="601748"/>
                </a:cubicBezTo>
                <a:cubicBezTo>
                  <a:pt x="40207" y="875873"/>
                  <a:pt x="350499" y="788031"/>
                  <a:pt x="486939" y="791230"/>
                </a:cubicBezTo>
                <a:cubicBezTo>
                  <a:pt x="640409" y="814584"/>
                  <a:pt x="550837" y="905437"/>
                  <a:pt x="550837" y="90543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4D9A1-28D7-7847-4932-B7D95F3A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33" y="954157"/>
            <a:ext cx="3901621" cy="159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Marketing	</a:t>
            </a:r>
          </a:p>
        </p:txBody>
      </p:sp>
      <p:pic>
        <p:nvPicPr>
          <p:cNvPr id="6" name="Content Placeholder 5" descr="A logo of a company&#10;&#10;Description automatically generated">
            <a:extLst>
              <a:ext uri="{FF2B5EF4-FFF2-40B4-BE49-F238E27FC236}">
                <a16:creationId xmlns:a16="http://schemas.microsoft.com/office/drawing/2014/main" id="{A1E72B72-465A-0EF5-2A7E-4B4A32701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3" y="2685447"/>
            <a:ext cx="5246535" cy="137721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0B650-286C-0F18-C819-887D6739D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2150" y="3227650"/>
            <a:ext cx="4378153" cy="303002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dirty="0"/>
              <a:t>Media Sponsorship</a:t>
            </a:r>
          </a:p>
          <a:p>
            <a:pPr algn="ctr"/>
            <a:r>
              <a:rPr lang="en-US" sz="3200" dirty="0"/>
              <a:t>Media Release</a:t>
            </a:r>
          </a:p>
          <a:p>
            <a:pPr algn="ctr"/>
            <a:r>
              <a:rPr lang="en-US" sz="3200" dirty="0"/>
              <a:t>Newsletter</a:t>
            </a:r>
          </a:p>
          <a:p>
            <a:pPr algn="ctr"/>
            <a:r>
              <a:rPr lang="en-US" sz="3200" dirty="0"/>
              <a:t>Website</a:t>
            </a:r>
          </a:p>
          <a:p>
            <a:pPr algn="ctr"/>
            <a:r>
              <a:rPr lang="en-US" sz="3200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1546088504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145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The Hand</vt:lpstr>
      <vt:lpstr>The Serif Hand</vt:lpstr>
      <vt:lpstr>ChitchatVTI</vt:lpstr>
      <vt:lpstr>Program Partnerships</vt:lpstr>
      <vt:lpstr>Venue </vt:lpstr>
      <vt:lpstr>Speaker</vt:lpstr>
      <vt:lpstr>Fundraising and Friend Raising</vt:lpstr>
      <vt:lpstr>Marketing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Lynn Perry</dc:creator>
  <cp:lastModifiedBy>Mary Lynn Perry</cp:lastModifiedBy>
  <cp:revision>1</cp:revision>
  <dcterms:created xsi:type="dcterms:W3CDTF">2024-06-13T23:00:58Z</dcterms:created>
  <dcterms:modified xsi:type="dcterms:W3CDTF">2024-06-13T23:38:53Z</dcterms:modified>
</cp:coreProperties>
</file>